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</p:sldIdLst>
  <p:sldSz cx="13716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/>
          <p:nvPr>
            <p:ph type="title"/>
          </p:nvPr>
        </p:nvSpPr>
        <p:spPr>
          <a:xfrm>
            <a:off x="1028700" y="2244725"/>
            <a:ext cx="11658600" cy="4775201"/>
          </a:xfrm>
          <a:prstGeom prst="rect">
            <a:avLst/>
          </a:prstGeom>
        </p:spPr>
        <p:txBody>
          <a:bodyPr anchor="b"/>
          <a:lstStyle>
            <a:lvl1pPr algn="ctr">
              <a:defRPr sz="9000"/>
            </a:lvl1pPr>
          </a:lstStyle>
          <a:p>
            <a:pPr/>
            <a:r>
              <a:t>Titolo Testo</a:t>
            </a:r>
          </a:p>
        </p:txBody>
      </p:sp>
      <p:sp>
        <p:nvSpPr>
          <p:cNvPr id="12" name="Corpo livello uno…"/>
          <p:cNvSpPr txBox="1"/>
          <p:nvPr>
            <p:ph type="body" sz="quarter" idx="1"/>
          </p:nvPr>
        </p:nvSpPr>
        <p:spPr>
          <a:xfrm>
            <a:off x="1714500" y="7204075"/>
            <a:ext cx="10287000" cy="3311525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3600"/>
            </a:lvl1pPr>
            <a:lvl2pPr marL="0" indent="685800" algn="ctr">
              <a:buSzTx/>
              <a:buFontTx/>
              <a:buNone/>
              <a:defRPr sz="3600"/>
            </a:lvl2pPr>
            <a:lvl3pPr marL="0" indent="1371600" algn="ctr">
              <a:buSzTx/>
              <a:buFontTx/>
              <a:buNone/>
              <a:defRPr sz="3600"/>
            </a:lvl3pPr>
            <a:lvl4pPr marL="0" indent="2057400" algn="ctr">
              <a:buSzTx/>
              <a:buFontTx/>
              <a:buNone/>
              <a:defRPr sz="3600"/>
            </a:lvl4pPr>
            <a:lvl5pPr marL="0" indent="2743200" algn="ctr">
              <a:buSzTx/>
              <a:buFontTx/>
              <a:buNone/>
              <a:defRPr sz="36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21" name="Corpo livello uno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2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olo Testo"/>
          <p:cNvSpPr txBox="1"/>
          <p:nvPr>
            <p:ph type="title"/>
          </p:nvPr>
        </p:nvSpPr>
        <p:spPr>
          <a:xfrm>
            <a:off x="935832" y="3419478"/>
            <a:ext cx="11830051" cy="5705475"/>
          </a:xfrm>
          <a:prstGeom prst="rect">
            <a:avLst/>
          </a:prstGeom>
        </p:spPr>
        <p:txBody>
          <a:bodyPr anchor="b"/>
          <a:lstStyle>
            <a:lvl1pPr>
              <a:defRPr sz="9000"/>
            </a:lvl1pPr>
          </a:lstStyle>
          <a:p>
            <a:pPr/>
            <a:r>
              <a:t>Titolo Testo</a:t>
            </a:r>
          </a:p>
        </p:txBody>
      </p:sp>
      <p:sp>
        <p:nvSpPr>
          <p:cNvPr id="30" name="Corpo livello uno…"/>
          <p:cNvSpPr txBox="1"/>
          <p:nvPr>
            <p:ph type="body" sz="quarter" idx="1"/>
          </p:nvPr>
        </p:nvSpPr>
        <p:spPr>
          <a:xfrm>
            <a:off x="935832" y="9178928"/>
            <a:ext cx="11830051" cy="3000375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3600"/>
            </a:lvl1pPr>
            <a:lvl2pPr marL="0" indent="685800">
              <a:buSzTx/>
              <a:buFontTx/>
              <a:buNone/>
              <a:defRPr sz="3600"/>
            </a:lvl2pPr>
            <a:lvl3pPr marL="0" indent="1371600">
              <a:buSzTx/>
              <a:buFontTx/>
              <a:buNone/>
              <a:defRPr sz="3600"/>
            </a:lvl3pPr>
            <a:lvl4pPr marL="0" indent="2057400">
              <a:buSzTx/>
              <a:buFontTx/>
              <a:buNone/>
              <a:defRPr sz="3600"/>
            </a:lvl4pPr>
            <a:lvl5pPr marL="0" indent="2743200">
              <a:buSzTx/>
              <a:buFontTx/>
              <a:buNone/>
              <a:defRPr sz="36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1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39" name="Corpo livello uno…"/>
          <p:cNvSpPr txBox="1"/>
          <p:nvPr>
            <p:ph type="body" sz="half" idx="1"/>
          </p:nvPr>
        </p:nvSpPr>
        <p:spPr>
          <a:xfrm>
            <a:off x="942975" y="3651250"/>
            <a:ext cx="5829300" cy="8702676"/>
          </a:xfrm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0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Testo"/>
          <p:cNvSpPr txBox="1"/>
          <p:nvPr>
            <p:ph type="title"/>
          </p:nvPr>
        </p:nvSpPr>
        <p:spPr>
          <a:xfrm>
            <a:off x="944762" y="730253"/>
            <a:ext cx="11830051" cy="2651126"/>
          </a:xfrm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48" name="Corpo livello uno…"/>
          <p:cNvSpPr txBox="1"/>
          <p:nvPr>
            <p:ph type="body" sz="quarter" idx="1"/>
          </p:nvPr>
        </p:nvSpPr>
        <p:spPr>
          <a:xfrm>
            <a:off x="944762" y="3362326"/>
            <a:ext cx="5802512" cy="1647825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3600"/>
            </a:lvl1pPr>
            <a:lvl2pPr marL="0" indent="685800">
              <a:buSzTx/>
              <a:buFontTx/>
              <a:buNone/>
              <a:defRPr b="1" sz="3600"/>
            </a:lvl2pPr>
            <a:lvl3pPr marL="0" indent="1371600">
              <a:buSzTx/>
              <a:buFontTx/>
              <a:buNone/>
              <a:defRPr b="1" sz="3600"/>
            </a:lvl3pPr>
            <a:lvl4pPr marL="0" indent="2057400">
              <a:buSzTx/>
              <a:buFontTx/>
              <a:buNone/>
              <a:defRPr b="1" sz="3600"/>
            </a:lvl4pPr>
            <a:lvl5pPr marL="0" indent="2743200">
              <a:buSzTx/>
              <a:buFontTx/>
              <a:buNone/>
              <a:defRPr b="1" sz="36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6943725" y="3362326"/>
            <a:ext cx="5831088" cy="1647825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3600"/>
            </a:pPr>
          </a:p>
        </p:txBody>
      </p:sp>
      <p:sp>
        <p:nvSpPr>
          <p:cNvPr id="50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58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olo Testo"/>
          <p:cNvSpPr txBox="1"/>
          <p:nvPr>
            <p:ph type="title"/>
          </p:nvPr>
        </p:nvSpPr>
        <p:spPr>
          <a:xfrm>
            <a:off x="944762" y="914400"/>
            <a:ext cx="4423768" cy="3200400"/>
          </a:xfrm>
          <a:prstGeom prst="rect">
            <a:avLst/>
          </a:prstGeom>
        </p:spPr>
        <p:txBody>
          <a:bodyPr anchor="b"/>
          <a:lstStyle>
            <a:lvl1pPr>
              <a:defRPr sz="4800"/>
            </a:lvl1pPr>
          </a:lstStyle>
          <a:p>
            <a:pPr/>
            <a:r>
              <a:t>Titolo Testo</a:t>
            </a:r>
          </a:p>
        </p:txBody>
      </p:sp>
      <p:sp>
        <p:nvSpPr>
          <p:cNvPr id="73" name="Corpo livello uno…"/>
          <p:cNvSpPr txBox="1"/>
          <p:nvPr>
            <p:ph type="body" sz="half" idx="1"/>
          </p:nvPr>
        </p:nvSpPr>
        <p:spPr>
          <a:xfrm>
            <a:off x="5831087" y="1974852"/>
            <a:ext cx="6943726" cy="9747251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 marL="1077685" indent="-391885">
              <a:defRPr sz="4800"/>
            </a:lvl2pPr>
            <a:lvl3pPr marL="1828800" indent="-457200">
              <a:defRPr sz="4800"/>
            </a:lvl3pPr>
            <a:lvl4pPr marL="2606039" indent="-548639">
              <a:defRPr sz="4800"/>
            </a:lvl4pPr>
            <a:lvl5pPr marL="3291840" indent="-548640">
              <a:defRPr sz="48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944761" y="4114800"/>
            <a:ext cx="4423769" cy="7623176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2400"/>
            </a:pPr>
          </a:p>
        </p:txBody>
      </p:sp>
      <p:sp>
        <p:nvSpPr>
          <p:cNvPr id="7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olo Testo"/>
          <p:cNvSpPr txBox="1"/>
          <p:nvPr>
            <p:ph type="title"/>
          </p:nvPr>
        </p:nvSpPr>
        <p:spPr>
          <a:xfrm>
            <a:off x="944762" y="914400"/>
            <a:ext cx="4423768" cy="3200400"/>
          </a:xfrm>
          <a:prstGeom prst="rect">
            <a:avLst/>
          </a:prstGeom>
        </p:spPr>
        <p:txBody>
          <a:bodyPr anchor="b"/>
          <a:lstStyle>
            <a:lvl1pPr>
              <a:defRPr sz="4800"/>
            </a:lvl1pPr>
          </a:lstStyle>
          <a:p>
            <a:pPr/>
            <a:r>
              <a:t>Titolo Testo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5831087" y="1974852"/>
            <a:ext cx="6943726" cy="974725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Corpo livello uno…"/>
          <p:cNvSpPr txBox="1"/>
          <p:nvPr>
            <p:ph type="body" sz="quarter" idx="1"/>
          </p:nvPr>
        </p:nvSpPr>
        <p:spPr>
          <a:xfrm>
            <a:off x="944762" y="4114800"/>
            <a:ext cx="4423768" cy="7623176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/>
            </a:lvl1pPr>
            <a:lvl2pPr marL="0" indent="685800">
              <a:buSzTx/>
              <a:buFontTx/>
              <a:buNone/>
              <a:defRPr sz="2400"/>
            </a:lvl2pPr>
            <a:lvl3pPr marL="0" indent="1371600">
              <a:buSzTx/>
              <a:buFontTx/>
              <a:buNone/>
              <a:defRPr sz="2400"/>
            </a:lvl3pPr>
            <a:lvl4pPr marL="0" indent="2057400">
              <a:buSzTx/>
              <a:buFontTx/>
              <a:buNone/>
              <a:defRPr sz="2400"/>
            </a:lvl4pPr>
            <a:lvl5pPr marL="0" indent="2743200">
              <a:buSzTx/>
              <a:buFontTx/>
              <a:buNone/>
              <a:defRPr sz="24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8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/>
          <p:nvPr>
            <p:ph type="title"/>
          </p:nvPr>
        </p:nvSpPr>
        <p:spPr>
          <a:xfrm>
            <a:off x="942975" y="730253"/>
            <a:ext cx="11830050" cy="2651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Titolo Testo</a:t>
            </a:r>
          </a:p>
        </p:txBody>
      </p:sp>
      <p:sp>
        <p:nvSpPr>
          <p:cNvPr id="3" name="Corpo livello uno…"/>
          <p:cNvSpPr txBox="1"/>
          <p:nvPr>
            <p:ph type="body" idx="1"/>
          </p:nvPr>
        </p:nvSpPr>
        <p:spPr>
          <a:xfrm>
            <a:off x="942975" y="3651250"/>
            <a:ext cx="11830050" cy="8702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/>
          <p:nvPr>
            <p:ph type="sldNum" sz="quarter" idx="2"/>
          </p:nvPr>
        </p:nvSpPr>
        <p:spPr>
          <a:xfrm>
            <a:off x="12437159" y="12911284"/>
            <a:ext cx="335867" cy="333088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13716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6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13716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6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13716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6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13716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6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13716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6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13716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6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13716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6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13716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6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13716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6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1371600" rtl="0" latinLnBrk="0">
        <a:lnSpc>
          <a:spcPct val="9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4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1085850" marR="0" indent="-400050" algn="l" defTabSz="1371600" rtl="0" latinLnBrk="0">
        <a:lnSpc>
          <a:spcPct val="9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4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851660" marR="0" indent="-480060" algn="l" defTabSz="1371600" rtl="0" latinLnBrk="0">
        <a:lnSpc>
          <a:spcPct val="9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4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2590800" marR="0" indent="-533400" algn="l" defTabSz="1371600" rtl="0" latinLnBrk="0">
        <a:lnSpc>
          <a:spcPct val="9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4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3276600" marR="0" indent="-533400" algn="l" defTabSz="1371600" rtl="0" latinLnBrk="0">
        <a:lnSpc>
          <a:spcPct val="9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4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3962400" marR="0" indent="-533400" algn="l" defTabSz="1371600" rtl="0" latinLnBrk="0">
        <a:lnSpc>
          <a:spcPct val="9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4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4648200" marR="0" indent="-533400" algn="l" defTabSz="1371600" rtl="0" latinLnBrk="0">
        <a:lnSpc>
          <a:spcPct val="9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4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5334000" marR="0" indent="-533400" algn="l" defTabSz="1371600" rtl="0" latinLnBrk="0">
        <a:lnSpc>
          <a:spcPct val="9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4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6019800" marR="0" indent="-533400" algn="l" defTabSz="1371600" rtl="0" latinLnBrk="0">
        <a:lnSpc>
          <a:spcPct val="9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4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1.tif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2.tif"/><Relationship Id="rId4" Type="http://schemas.openxmlformats.org/officeDocument/2006/relationships/image" Target="../media/image3.tif"/><Relationship Id="rId5" Type="http://schemas.openxmlformats.org/officeDocument/2006/relationships/image" Target="../media/image4.tif"/><Relationship Id="rId6" Type="http://schemas.openxmlformats.org/officeDocument/2006/relationships/image" Target="../media/image5.tif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6.tif"/><Relationship Id="rId4" Type="http://schemas.openxmlformats.org/officeDocument/2006/relationships/image" Target="../media/image7.tif"/><Relationship Id="rId5" Type="http://schemas.openxmlformats.org/officeDocument/2006/relationships/image" Target="../media/image8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Immagine 6" descr="Immagine 6"/>
          <p:cNvPicPr>
            <a:picLocks noChangeAspect="1"/>
          </p:cNvPicPr>
          <p:nvPr/>
        </p:nvPicPr>
        <p:blipFill>
          <a:blip r:embed="rId2">
            <a:extLst/>
          </a:blip>
          <a:srcRect l="441" t="0" r="378" b="0"/>
          <a:stretch>
            <a:fillRect/>
          </a:stretch>
        </p:blipFill>
        <p:spPr>
          <a:xfrm>
            <a:off x="0" y="595"/>
            <a:ext cx="13716000" cy="13714999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CasellaDiTesto 7"/>
          <p:cNvSpPr txBox="1"/>
          <p:nvPr/>
        </p:nvSpPr>
        <p:spPr>
          <a:xfrm rot="21137584">
            <a:off x="1204066" y="5194140"/>
            <a:ext cx="11307868" cy="155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3000">
                <a:solidFill>
                  <a:srgbClr val="2A235C"/>
                </a:solidFill>
                <a:latin typeface="Ostrich Sans Heavy"/>
                <a:ea typeface="Ostrich Sans Heavy"/>
                <a:cs typeface="Ostrich Sans Heavy"/>
                <a:sym typeface="Ostrich Sans Heavy"/>
              </a:defRPr>
            </a:lvl1pPr>
          </a:lstStyle>
          <a:p>
            <a:pPr/>
            <a:r>
              <a:t>Carta dei giovani</a:t>
            </a:r>
          </a:p>
        </p:txBody>
      </p:sp>
      <p:sp>
        <p:nvSpPr>
          <p:cNvPr id="96" name="🥳"/>
          <p:cNvSpPr txBox="1"/>
          <p:nvPr/>
        </p:nvSpPr>
        <p:spPr>
          <a:xfrm>
            <a:off x="6170929" y="7076499"/>
            <a:ext cx="1374141" cy="1755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0000"/>
            </a:lvl1pPr>
          </a:lstStyle>
          <a:p>
            <a:pPr/>
            <a:r>
              <a:t>🥳</a:t>
            </a:r>
          </a:p>
        </p:txBody>
      </p:sp>
      <p:sp>
        <p:nvSpPr>
          <p:cNvPr id="97" name="🙌"/>
          <p:cNvSpPr txBox="1"/>
          <p:nvPr/>
        </p:nvSpPr>
        <p:spPr>
          <a:xfrm>
            <a:off x="3142575" y="7484685"/>
            <a:ext cx="1258948" cy="160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100"/>
            </a:lvl1pPr>
          </a:lstStyle>
          <a:p>
            <a:pPr/>
            <a:r>
              <a:t>🙌</a:t>
            </a:r>
          </a:p>
        </p:txBody>
      </p:sp>
      <p:sp>
        <p:nvSpPr>
          <p:cNvPr id="98" name="😎"/>
          <p:cNvSpPr txBox="1"/>
          <p:nvPr/>
        </p:nvSpPr>
        <p:spPr>
          <a:xfrm>
            <a:off x="9314477" y="6504106"/>
            <a:ext cx="1374141" cy="1755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0000"/>
            </a:lvl1pPr>
          </a:lstStyle>
          <a:p>
            <a:pPr/>
            <a:r>
              <a:t>😎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Immagine 6" descr="Immagine 6"/>
          <p:cNvPicPr>
            <a:picLocks noChangeAspect="1"/>
          </p:cNvPicPr>
          <p:nvPr/>
        </p:nvPicPr>
        <p:blipFill>
          <a:blip r:embed="rId2">
            <a:extLst/>
          </a:blip>
          <a:srcRect l="0" t="137" r="0" b="137"/>
          <a:stretch>
            <a:fillRect/>
          </a:stretch>
        </p:blipFill>
        <p:spPr>
          <a:xfrm>
            <a:off x="1" y="-1"/>
            <a:ext cx="13716001" cy="13715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CasellaDiTesto 2"/>
          <p:cNvSpPr txBox="1"/>
          <p:nvPr/>
        </p:nvSpPr>
        <p:spPr>
          <a:xfrm>
            <a:off x="2846635" y="1910367"/>
            <a:ext cx="8022730" cy="9931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8000">
                <a:solidFill>
                  <a:srgbClr val="2A235C"/>
                </a:solidFill>
                <a:latin typeface="Ostrich Sans Heavy"/>
                <a:ea typeface="Ostrich Sans Heavy"/>
                <a:cs typeface="Ostrich Sans Heavy"/>
                <a:sym typeface="Ostrich Sans Heavy"/>
              </a:defRPr>
            </a:lvl1pPr>
          </a:lstStyle>
          <a:p>
            <a:pPr/>
            <a:r>
              <a:t>Guida all’attivazione</a:t>
            </a:r>
          </a:p>
        </p:txBody>
      </p:sp>
      <p:sp>
        <p:nvSpPr>
          <p:cNvPr id="102" name="CasellaDiTesto 3"/>
          <p:cNvSpPr txBox="1"/>
          <p:nvPr/>
        </p:nvSpPr>
        <p:spPr>
          <a:xfrm>
            <a:off x="1469521" y="3388917"/>
            <a:ext cx="10776958" cy="6213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3600"/>
            </a:pPr>
            <a:r>
              <a:t>Ma cos’è la “Carta Giovani”?</a:t>
            </a:r>
          </a:p>
          <a:p>
            <a:pPr algn="ctr">
              <a:defRPr sz="3600"/>
            </a:pPr>
            <a:r>
              <a:t>Hai tra 18 e 35 anni?</a:t>
            </a:r>
          </a:p>
          <a:p>
            <a:pPr algn="ctr">
              <a:defRPr sz="3600"/>
            </a:pPr>
          </a:p>
          <a:p>
            <a:pPr algn="just">
              <a:defRPr sz="3600"/>
            </a:pPr>
            <a:r>
              <a:t>Con Carta Giovani Nazionale puoi avere offerte, proposte esclusive e vantaggi su prodotti, esperienze, manifestazioni sportive, culturali e di intrattenimento, ed anche su attività di orientamento professionale e di formazione.</a:t>
            </a:r>
          </a:p>
          <a:p>
            <a:pPr algn="just">
              <a:defRPr sz="3600"/>
            </a:pPr>
          </a:p>
          <a:p>
            <a:pPr algn="ctr">
              <a:defRPr sz="3600"/>
            </a:pPr>
            <a:r>
              <a:t>Innanzitutto scarica l’App IO</a:t>
            </a:r>
          </a:p>
          <a:p>
            <a:pPr algn="just"/>
          </a:p>
        </p:txBody>
      </p:sp>
      <p:pic>
        <p:nvPicPr>
          <p:cNvPr id="103" name="Immagine" descr="Immagin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71491" y="9317673"/>
            <a:ext cx="7773018" cy="26197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Immagine 6" descr="Immagine 6"/>
          <p:cNvPicPr>
            <a:picLocks noChangeAspect="1"/>
          </p:cNvPicPr>
          <p:nvPr/>
        </p:nvPicPr>
        <p:blipFill>
          <a:blip r:embed="rId2">
            <a:extLst/>
          </a:blip>
          <a:srcRect l="0" t="137" r="0" b="137"/>
          <a:stretch>
            <a:fillRect/>
          </a:stretch>
        </p:blipFill>
        <p:spPr>
          <a:xfrm>
            <a:off x="1" y="-1"/>
            <a:ext cx="13716001" cy="13715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6" name="CasellaDiTesto 2"/>
          <p:cNvSpPr txBox="1"/>
          <p:nvPr/>
        </p:nvSpPr>
        <p:spPr>
          <a:xfrm>
            <a:off x="2846635" y="1910367"/>
            <a:ext cx="8022730" cy="9931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8000">
                <a:solidFill>
                  <a:srgbClr val="2A235C"/>
                </a:solidFill>
                <a:latin typeface="Ostrich Sans Heavy"/>
                <a:ea typeface="Ostrich Sans Heavy"/>
                <a:cs typeface="Ostrich Sans Heavy"/>
                <a:sym typeface="Ostrich Sans Heavy"/>
              </a:defRPr>
            </a:lvl1pPr>
          </a:lstStyle>
          <a:p>
            <a:pPr/>
            <a:r>
              <a:t>Guida all’attivazione</a:t>
            </a:r>
          </a:p>
        </p:txBody>
      </p:sp>
      <p:pic>
        <p:nvPicPr>
          <p:cNvPr id="107" name="Immagine" descr="Immagin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025900" y="4070350"/>
            <a:ext cx="5664200" cy="2019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Immagine" descr="Immagin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930650" y="7256493"/>
            <a:ext cx="5854701" cy="1219201"/>
          </a:xfrm>
          <a:prstGeom prst="rect">
            <a:avLst/>
          </a:prstGeom>
          <a:ln w="12700">
            <a:miter lim="400000"/>
          </a:ln>
        </p:spPr>
      </p:pic>
      <p:sp>
        <p:nvSpPr>
          <p:cNvPr id="109" name="CasellaDiTesto 3"/>
          <p:cNvSpPr txBox="1"/>
          <p:nvPr/>
        </p:nvSpPr>
        <p:spPr>
          <a:xfrm>
            <a:off x="1469521" y="3388917"/>
            <a:ext cx="10776958" cy="1183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3600"/>
            </a:pPr>
            <a:r>
              <a:t>Entra con CIE o SPID</a:t>
            </a:r>
          </a:p>
          <a:p>
            <a:pPr algn="just"/>
          </a:p>
        </p:txBody>
      </p:sp>
      <p:sp>
        <p:nvSpPr>
          <p:cNvPr id="110" name="CasellaDiTesto 3"/>
          <p:cNvSpPr txBox="1"/>
          <p:nvPr/>
        </p:nvSpPr>
        <p:spPr>
          <a:xfrm>
            <a:off x="1469521" y="6266006"/>
            <a:ext cx="10776958" cy="1183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3600"/>
            </a:pPr>
            <a:r>
              <a:t>Accedi alla sezione Portafoglio</a:t>
            </a:r>
          </a:p>
          <a:p>
            <a:pPr algn="just"/>
          </a:p>
        </p:txBody>
      </p:sp>
      <p:pic>
        <p:nvPicPr>
          <p:cNvPr id="111" name="Immagine" descr="Immagin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200400" y="9642536"/>
            <a:ext cx="3048001" cy="2857501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CasellaDiTesto 3"/>
          <p:cNvSpPr txBox="1"/>
          <p:nvPr/>
        </p:nvSpPr>
        <p:spPr>
          <a:xfrm>
            <a:off x="1469521" y="8780606"/>
            <a:ext cx="10776958" cy="1183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3600"/>
            </a:pPr>
            <a:r>
              <a:t>Premi su Carta Giovani Nazionale e Richiedi la Carta</a:t>
            </a:r>
          </a:p>
          <a:p>
            <a:pPr algn="just"/>
          </a:p>
        </p:txBody>
      </p:sp>
      <p:pic>
        <p:nvPicPr>
          <p:cNvPr id="113" name="Immagine" descr="Immagin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413500" y="10036236"/>
            <a:ext cx="5867401" cy="952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Immagine 6" descr="Immagine 6"/>
          <p:cNvPicPr>
            <a:picLocks noChangeAspect="1"/>
          </p:cNvPicPr>
          <p:nvPr/>
        </p:nvPicPr>
        <p:blipFill>
          <a:blip r:embed="rId2">
            <a:extLst/>
          </a:blip>
          <a:srcRect l="0" t="137" r="0" b="137"/>
          <a:stretch>
            <a:fillRect/>
          </a:stretch>
        </p:blipFill>
        <p:spPr>
          <a:xfrm>
            <a:off x="1" y="-1"/>
            <a:ext cx="13716001" cy="13715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CasellaDiTesto 2"/>
          <p:cNvSpPr txBox="1"/>
          <p:nvPr/>
        </p:nvSpPr>
        <p:spPr>
          <a:xfrm>
            <a:off x="2846635" y="1910367"/>
            <a:ext cx="8022730" cy="9931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8000">
                <a:solidFill>
                  <a:srgbClr val="2A235C"/>
                </a:solidFill>
                <a:latin typeface="Ostrich Sans Heavy"/>
                <a:ea typeface="Ostrich Sans Heavy"/>
                <a:cs typeface="Ostrich Sans Heavy"/>
                <a:sym typeface="Ostrich Sans Heavy"/>
              </a:defRPr>
            </a:lvl1pPr>
          </a:lstStyle>
          <a:p>
            <a:pPr/>
            <a:r>
              <a:t>Guida all’attivazione</a:t>
            </a:r>
          </a:p>
        </p:txBody>
      </p:sp>
      <p:sp>
        <p:nvSpPr>
          <p:cNvPr id="117" name="CasellaDiTesto 3"/>
          <p:cNvSpPr txBox="1"/>
          <p:nvPr/>
        </p:nvSpPr>
        <p:spPr>
          <a:xfrm>
            <a:off x="1469521" y="3388917"/>
            <a:ext cx="10776958" cy="1183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3600"/>
            </a:pPr>
            <a:r>
              <a:t>Scopri le agevolazioni</a:t>
            </a:r>
          </a:p>
          <a:p>
            <a:pPr algn="just"/>
          </a:p>
        </p:txBody>
      </p:sp>
      <p:pic>
        <p:nvPicPr>
          <p:cNvPr id="118" name="Immagine" descr="Immagin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943349" y="4323754"/>
            <a:ext cx="5829301" cy="1917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" name="Immagine" descr="Immagin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87693" y="6690332"/>
            <a:ext cx="4968158" cy="4574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Immagine" descr="Immagin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194307" y="6586498"/>
            <a:ext cx="4533722" cy="45747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