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7302" autoAdjust="0"/>
  </p:normalViewPr>
  <p:slideViewPr>
    <p:cSldViewPr snapToGrid="0">
      <p:cViewPr>
        <p:scale>
          <a:sx n="75" d="100"/>
          <a:sy n="75" d="100"/>
        </p:scale>
        <p:origin x="2292" y="-1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3F47C2-FEB5-4C96-ADA7-9B819B91A600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D0AE6-A32B-4F15-9E55-0E3A8339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63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D0AE6-A32B-4F15-9E55-0E3A833982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27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90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7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5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55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014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4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6771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275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36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59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1A181-4A8D-4A8B-B209-FE7167D3BBF9}" type="datetimeFigureOut">
              <a:rPr lang="en-US" smtClean="0"/>
              <a:t>22-Jun-22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56AD4-B97A-4DE9-AED3-B3E995BEE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1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www.dipmed.unisa.it/home/news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3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</a:extLst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180" y="1746845"/>
            <a:ext cx="5915025" cy="69811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200" b="1" dirty="0" err="1">
                <a:latin typeface="Bahnschrift Light" panose="020B0502040204020203" pitchFamily="34" charset="0"/>
              </a:rPr>
              <a:t>Research</a:t>
            </a:r>
            <a:r>
              <a:rPr lang="it-IT" sz="3200" b="1" dirty="0">
                <a:latin typeface="Bahnschrift Light" panose="020B0502040204020203" pitchFamily="34" charset="0"/>
              </a:rPr>
              <a:t> </a:t>
            </a:r>
            <a:r>
              <a:rPr lang="it-IT" sz="3200" b="1" dirty="0" err="1">
                <a:latin typeface="Bahnschrift Light" panose="020B0502040204020203" pitchFamily="34" charset="0"/>
              </a:rPr>
              <a:t>Meetings</a:t>
            </a:r>
            <a:r>
              <a:rPr lang="it-IT" sz="3200" b="1" dirty="0">
                <a:latin typeface="Bahnschrift Light" panose="020B0502040204020203" pitchFamily="34" charset="0"/>
              </a:rPr>
              <a:t> Dipartimentali</a:t>
            </a:r>
          </a:p>
          <a:p>
            <a:pPr marL="0" indent="0" algn="ctr">
              <a:buNone/>
            </a:pPr>
            <a:endParaRPr lang="it-IT" b="1" dirty="0">
              <a:latin typeface="Bahnschrift Light" panose="020B0502040204020203" pitchFamily="34" charset="0"/>
            </a:endParaRPr>
          </a:p>
          <a:p>
            <a:pPr marL="0" indent="0" algn="ctr">
              <a:buNone/>
            </a:pPr>
            <a:r>
              <a:rPr lang="it-IT" sz="1900" b="1" dirty="0">
                <a:latin typeface="Bahnschrift Light" panose="020B0502040204020203" pitchFamily="34" charset="0"/>
              </a:rPr>
              <a:t>Mercoledì 22 Giugno 2022</a:t>
            </a:r>
          </a:p>
          <a:p>
            <a:pPr marL="0" indent="0" algn="ctr">
              <a:buNone/>
            </a:pPr>
            <a:r>
              <a:rPr lang="it-IT" sz="2200" b="1" dirty="0">
                <a:latin typeface="Bahnschrift Light" panose="020B0502040204020203" pitchFamily="34" charset="0"/>
              </a:rPr>
              <a:t>Aula delle Lauree – Campus di Medicina</a:t>
            </a:r>
          </a:p>
          <a:p>
            <a:pPr marL="0" indent="0" algn="ctr">
              <a:buNone/>
            </a:pPr>
            <a:r>
              <a:rPr lang="it-IT" sz="1900" b="1" dirty="0">
                <a:latin typeface="Bahnschrift Light" panose="020B0502040204020203" pitchFamily="34" charset="0"/>
              </a:rPr>
              <a:t>&amp;</a:t>
            </a:r>
          </a:p>
          <a:p>
            <a:pPr marL="0" indent="0" algn="ctr">
              <a:buNone/>
            </a:pPr>
            <a:r>
              <a:rPr lang="it-IT" sz="1900" b="1" dirty="0">
                <a:latin typeface="Bahnschrift Light" panose="020B0502040204020203" pitchFamily="34" charset="0"/>
              </a:rPr>
              <a:t>Online – Teams ‘</a:t>
            </a:r>
            <a:r>
              <a:rPr lang="it-IT" sz="1900" b="1" dirty="0" err="1">
                <a:latin typeface="Bahnschrift Light" panose="020B0502040204020203" pitchFamily="34" charset="0"/>
              </a:rPr>
              <a:t>Research</a:t>
            </a:r>
            <a:r>
              <a:rPr lang="it-IT" sz="1900" b="1" dirty="0">
                <a:latin typeface="Bahnschrift Light" panose="020B0502040204020203" pitchFamily="34" charset="0"/>
              </a:rPr>
              <a:t> </a:t>
            </a:r>
            <a:r>
              <a:rPr lang="it-IT" sz="1900" b="1" dirty="0" err="1">
                <a:latin typeface="Bahnschrift Light" panose="020B0502040204020203" pitchFamily="34" charset="0"/>
              </a:rPr>
              <a:t>Meetings</a:t>
            </a:r>
            <a:r>
              <a:rPr lang="it-IT" sz="1900" b="1" dirty="0">
                <a:latin typeface="Bahnschrift Light" panose="020B0502040204020203" pitchFamily="34" charset="0"/>
              </a:rPr>
              <a:t> DIPMED’</a:t>
            </a:r>
          </a:p>
          <a:p>
            <a:pPr marL="0" indent="0" algn="ctr">
              <a:buNone/>
            </a:pPr>
            <a:r>
              <a:rPr lang="it-IT" sz="1900" b="1" dirty="0">
                <a:latin typeface="Bahnschrift Light" panose="020B0502040204020203" pitchFamily="34" charset="0"/>
              </a:rPr>
              <a:t>Ore 14:30</a:t>
            </a:r>
          </a:p>
          <a:p>
            <a:pPr marL="0" indent="0" algn="ctr">
              <a:buNone/>
            </a:pPr>
            <a:endParaRPr lang="it-IT" sz="2800" b="1" dirty="0">
              <a:latin typeface="Bahnschrift Light" panose="020B0502040204020203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it-IT" sz="2000" b="1" dirty="0">
                <a:latin typeface="Bahnschrift Light" panose="020B0502040204020203" pitchFamily="34" charset="0"/>
              </a:rPr>
              <a:t>Dr.ssa Annunziata Nigro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sz="2000" b="1" dirty="0">
                <a:latin typeface="Bahnschrift Light" panose="020B0502040204020203" pitchFamily="34" charset="0"/>
              </a:rPr>
              <a:t>Dr.ssa Jessica Dal Col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sz="2000" b="1" dirty="0">
                <a:latin typeface="Bahnschrift Light" panose="020B0502040204020203" pitchFamily="34" charset="0"/>
              </a:rPr>
              <a:t>Prof.ssa Cristiana Stellato</a:t>
            </a:r>
          </a:p>
          <a:p>
            <a:pPr marL="0" indent="0" algn="ctr">
              <a:spcBef>
                <a:spcPts val="0"/>
              </a:spcBef>
              <a:buNone/>
            </a:pPr>
            <a:endParaRPr lang="it-IT" sz="1600" b="1" dirty="0">
              <a:latin typeface="Bahnschrift Light" panose="020B0502040204020203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it-IT" sz="1600" b="1" dirty="0">
              <a:latin typeface="Bahnschrift Light" panose="020B0502040204020203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it-IT" sz="1600" b="1" dirty="0">
              <a:latin typeface="Bahnschrift Light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5656" y="203429"/>
            <a:ext cx="60659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2000" b="1" i="1" dirty="0">
                <a:latin typeface="Bahnschrift Light" panose="020B0502040204020203" pitchFamily="34" charset="0"/>
              </a:rPr>
              <a:t>Dipartimento di Medicina, Chirurgia e Odontoiatria</a:t>
            </a:r>
          </a:p>
          <a:p>
            <a:pPr algn="r"/>
            <a:r>
              <a:rPr lang="it-IT" sz="2000" b="1" i="1" dirty="0">
                <a:latin typeface="Bahnschrift Light" panose="020B0502040204020203" pitchFamily="34" charset="0"/>
              </a:rPr>
              <a:t> ‘Scuola Medica Salernitana’</a:t>
            </a:r>
          </a:p>
          <a:p>
            <a:pPr algn="r"/>
            <a:r>
              <a:rPr lang="it-IT" sz="2000" b="1" i="1" dirty="0" err="1">
                <a:latin typeface="Bahnschrift Light" panose="020B0502040204020203" pitchFamily="34" charset="0"/>
              </a:rPr>
              <a:t>Universita’</a:t>
            </a:r>
            <a:r>
              <a:rPr lang="it-IT" sz="2000" b="1" i="1" dirty="0">
                <a:latin typeface="Bahnschrift Light" panose="020B0502040204020203" pitchFamily="34" charset="0"/>
              </a:rPr>
              <a:t> degli Studi di Salerno</a:t>
            </a:r>
          </a:p>
          <a:p>
            <a:pPr algn="r"/>
            <a:r>
              <a:rPr lang="it-IT" sz="2000" b="1" i="1" dirty="0">
                <a:latin typeface="Bahnschrift Light" panose="020B0502040204020203" pitchFamily="34" charset="0"/>
              </a:rPr>
              <a:t>Campus di Baronissi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337" y="9368591"/>
            <a:ext cx="6322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latin typeface="Bahnschrift Light" panose="020B0502040204020203" pitchFamily="34" charset="0"/>
              </a:rPr>
              <a:t>Calendario</a:t>
            </a:r>
            <a:r>
              <a:rPr lang="en-US" sz="1200" i="1" dirty="0">
                <a:latin typeface="Bahnschrift Light" panose="020B0502040204020203" pitchFamily="34" charset="0"/>
              </a:rPr>
              <a:t> 2022 Research Meetings DIPMED:  </a:t>
            </a:r>
            <a:r>
              <a:rPr lang="en-US" sz="1200" dirty="0">
                <a:hlinkClick r:id="rId5"/>
              </a:rPr>
              <a:t>https://www.dipmed.unisa.it/home/news</a:t>
            </a:r>
            <a:endParaRPr lang="en-US" sz="1200" i="1" dirty="0">
              <a:latin typeface="Bahnschrift Light" panose="020B0502040204020203" pitchFamily="34" charset="0"/>
            </a:endParaRPr>
          </a:p>
          <a:p>
            <a:r>
              <a:rPr lang="en-US" sz="1200" i="1" dirty="0">
                <a:latin typeface="Bahnschrift Light" panose="020B0502040204020203" pitchFamily="34" charset="0"/>
              </a:rPr>
              <a:t>Info : mnavarra@unisa.it, cstellato@unisa.it</a:t>
            </a:r>
          </a:p>
          <a:p>
            <a:endParaRPr lang="en-US" sz="1200" i="1" dirty="0">
              <a:latin typeface="Bahnschrift Light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5656" y="7295995"/>
            <a:ext cx="62559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it-IT" sz="2000" b="0" i="1" dirty="0">
                <a:solidFill>
                  <a:srgbClr val="222222"/>
                </a:solidFill>
                <a:effectLst/>
                <a:latin typeface="Bahnschrift" panose="020B0502040204020203" pitchFamily="34" charset="0"/>
              </a:rPr>
            </a:br>
            <a:r>
              <a:rPr lang="en-US" sz="2000" b="0" i="1" dirty="0">
                <a:solidFill>
                  <a:srgbClr val="222222"/>
                </a:solidFill>
                <a:effectLst/>
                <a:latin typeface="Bahnschrift" panose="020B0502040204020203" pitchFamily="34" charset="0"/>
              </a:rPr>
              <a:t>Immunomodulatory effect of gefitinib in EGFR-TKI sensitive and resistant NSCLC: </a:t>
            </a:r>
          </a:p>
          <a:p>
            <a:pPr algn="ctr"/>
            <a:r>
              <a:rPr lang="en-US" sz="2000" b="0" i="1" dirty="0">
                <a:solidFill>
                  <a:srgbClr val="222222"/>
                </a:solidFill>
                <a:effectLst/>
                <a:latin typeface="Bahnschrift" panose="020B0502040204020203" pitchFamily="34" charset="0"/>
              </a:rPr>
              <a:t>role of the RNA binding protein </a:t>
            </a:r>
            <a:r>
              <a:rPr lang="en-US" sz="2000" b="0" i="1" dirty="0" err="1">
                <a:solidFill>
                  <a:srgbClr val="222222"/>
                </a:solidFill>
                <a:effectLst/>
                <a:latin typeface="Bahnschrift" panose="020B0502040204020203" pitchFamily="34" charset="0"/>
              </a:rPr>
              <a:t>HuR</a:t>
            </a:r>
            <a:endParaRPr lang="en-US" sz="2000" b="0" i="1" dirty="0">
              <a:solidFill>
                <a:srgbClr val="222222"/>
              </a:solidFill>
              <a:effectLst/>
              <a:latin typeface="Bahnschrift" panose="020B050204020402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2FC089-5BEC-4992-AAEF-16C73989B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5210" y="6166689"/>
            <a:ext cx="1009791" cy="10193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93171C-3639-B339-E113-86D81A9598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5490" y="6166689"/>
            <a:ext cx="981212" cy="1028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43ED22F-AD19-F195-FCD4-D9ECD1D7F71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7544"/>
          <a:stretch/>
        </p:blipFill>
        <p:spPr>
          <a:xfrm>
            <a:off x="4174248" y="6141289"/>
            <a:ext cx="1047896" cy="10447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28447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115</Words>
  <Application>Microsoft Office PowerPoint</Application>
  <PresentationFormat>A4 Paper (210x297 mm)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Bahnschrift</vt:lpstr>
      <vt:lpstr>Bahnschrift Light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Cristiana STELLATO</cp:lastModifiedBy>
  <cp:revision>41</cp:revision>
  <dcterms:created xsi:type="dcterms:W3CDTF">2020-02-18T17:40:45Z</dcterms:created>
  <dcterms:modified xsi:type="dcterms:W3CDTF">2022-06-22T07:06:50Z</dcterms:modified>
</cp:coreProperties>
</file>