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5" r:id="rId10"/>
    <p:sldId id="263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2" d="100"/>
          <a:sy n="82" d="100"/>
        </p:scale>
        <p:origin x="300" y="-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A4EC13-B7C1-4D12-8333-02BBA1195E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B73C71F-59C9-42EB-B86D-95B5041F53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20D43D0-C167-4EB2-A3D0-42DDF8E2C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6CD5F-16B0-4015-ACA0-84F2C1B6E85C}" type="datetimeFigureOut">
              <a:rPr lang="it-IT" smtClean="0"/>
              <a:t>29/09/2022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6BCA955-C1CC-4C44-9CC1-9B6D16E54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C1CA6CC-5F19-46EE-A527-68C412BAF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DD19B-B261-471D-98C4-442921D351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8798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FFC2AB0-2547-484C-91B5-02CDBD85D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7EFFEE0-CA73-4344-9E2A-7DF1CBC61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3548904-09D7-4113-94B7-4BACE4CF4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6CD5F-16B0-4015-ACA0-84F2C1B6E85C}" type="datetimeFigureOut">
              <a:rPr lang="it-IT" smtClean="0"/>
              <a:t>29/09/2022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66E34C8-ED44-48D1-BC6F-2A6AAE3F5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5C7C746-C534-4EE7-B8E4-1C0DFE088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DD19B-B261-471D-98C4-442921D351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6687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F00990-E619-47EC-8C2E-0587AA8C5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9B29A02-45AD-4C6B-A35D-B051BC5E58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958F4A0-F815-4CC5-8E92-A3A03BE5C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6CD5F-16B0-4015-ACA0-84F2C1B6E85C}" type="datetimeFigureOut">
              <a:rPr lang="it-IT" smtClean="0"/>
              <a:t>29/09/2022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ACA84DB-398B-4FE3-AAD6-BE2FDC829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79CD885-0503-44D8-8DC7-CB766F7CF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DD19B-B261-471D-98C4-442921D351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639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9102A9-E345-4235-A1A3-C7A4F96CB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A7EFD1-330B-4F91-9E60-8E9D593517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AC596A6-5AEC-41F3-814B-C83D5FD90B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64F247B-3373-4C58-B56E-BBE5A27D3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6CD5F-16B0-4015-ACA0-84F2C1B6E85C}" type="datetimeFigureOut">
              <a:rPr lang="it-IT" smtClean="0"/>
              <a:t>29/09/2022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E72E302-590F-4B01-9CDB-215A7467B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84658F3-D172-4B54-B4D3-67E4658F7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DD19B-B261-471D-98C4-442921D351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9787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0B93AF-042F-4CA0-9357-B5E459FD2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996EB21-6B0D-45EC-A26C-905C829F6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68AF3B2-C624-415C-AB22-5552580A6C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51DADEE-6701-4624-8633-2ABBCC9BCE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5BE7B09-FB3D-403C-B5AD-2578351307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B468BAE-4DDD-4D5E-8629-5B58E7A39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6CD5F-16B0-4015-ACA0-84F2C1B6E85C}" type="datetimeFigureOut">
              <a:rPr lang="it-IT" smtClean="0"/>
              <a:t>29/09/2022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614BBC8-03B9-49AF-A9C2-074BF43F0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0EEBF0F-32BD-4921-8B92-13D152A41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DD19B-B261-471D-98C4-442921D351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5739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BFA0F6-BBBE-448B-A1C1-503A02B2A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03FD6BF-B86D-44DA-BC05-AB26A17BA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6CD5F-16B0-4015-ACA0-84F2C1B6E85C}" type="datetimeFigureOut">
              <a:rPr lang="it-IT" smtClean="0"/>
              <a:t>29/09/2022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5B15DC8-7D3C-4D19-8297-27D4CE18B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E44B057-B7B6-4460-B0C5-C2A733D42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DD19B-B261-471D-98C4-442921D351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8524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DC63104-937E-4AF3-9350-30B32C558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6CD5F-16B0-4015-ACA0-84F2C1B6E85C}" type="datetimeFigureOut">
              <a:rPr lang="it-IT" smtClean="0"/>
              <a:t>29/09/2022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6452E9D-6349-4713-9D7A-DE0E20FE6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035AEBD-29A8-48E9-8A70-5CFC01028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DD19B-B261-471D-98C4-442921D351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809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00C223-71B5-4C87-A9C9-892AE6350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B6AEDFE-87BD-4ED7-B0A1-BFD23D818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979B1EB-281A-428F-95D6-6902186FE0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13CEEF8-019E-4BC7-B4D9-44B6B108B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6CD5F-16B0-4015-ACA0-84F2C1B6E85C}" type="datetimeFigureOut">
              <a:rPr lang="it-IT" smtClean="0"/>
              <a:t>29/09/2022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7DA1AFF-0533-4BE8-8761-83D7B995C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247A842-1570-436C-A503-9EC3E080C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DD19B-B261-471D-98C4-442921D351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5065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AD6D82-0D26-4242-B0EB-F954F4BDA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031A93E-7717-4523-B47F-7D06FC7D51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68D98BC-0F72-465C-9ED8-4958494359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A2E1DC7-BA40-4576-97D3-6AB6B3C9D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6CD5F-16B0-4015-ACA0-84F2C1B6E85C}" type="datetimeFigureOut">
              <a:rPr lang="it-IT" smtClean="0"/>
              <a:t>29/09/2022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A4DE69E-8569-42B5-ADD2-1E05214EF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EDEDB48-EBBA-41A4-A5B6-00DDE3CAB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DD19B-B261-471D-98C4-442921D351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0779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CD45946-343A-4783-B0EE-88544E34D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60CA0CF-EBCB-4248-A14C-7631F21B68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734143D-986A-4A67-B623-B0C193126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6CD5F-16B0-4015-ACA0-84F2C1B6E85C}" type="datetimeFigureOut">
              <a:rPr lang="it-IT" smtClean="0"/>
              <a:t>29/09/2022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8BCC72F-015F-4C45-948C-ACFD2B375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0EEF570-39BC-43B7-85DB-14272FDA0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DD19B-B261-471D-98C4-442921D351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5473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635CC09-CC71-4236-8005-9E8FE7712E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8AD38AC-C57F-4A2D-9750-8D354E40AF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31E249B-BD28-4D92-BF3C-F3AE41009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6CD5F-16B0-4015-ACA0-84F2C1B6E85C}" type="datetimeFigureOut">
              <a:rPr lang="it-IT" smtClean="0"/>
              <a:t>29/09/2022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807A9B8-5CBA-45E6-824C-480940ED3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49038AD-39DB-4FE5-803A-160C1A3D7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DD19B-B261-471D-98C4-442921D351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7551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98C4FAE-0E69-48DB-9CF7-8E10AA25B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3750F59-0AC7-4FC9-BA45-6179DD5B4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E5C9261-EB5E-4EA0-A1C8-89C3FF91D0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6CD5F-16B0-4015-ACA0-84F2C1B6E85C}" type="datetimeFigureOut">
              <a:rPr lang="it-IT" smtClean="0"/>
              <a:t>29/09/2022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A5E7F94-D714-4BD3-9A2F-8A525ADBDA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8067262-B55C-449F-B765-9F02ABFEAC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DD19B-B261-471D-98C4-442921D351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1316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1BE29D7-DC85-4F3E-A0BF-51CC7FF22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BF1FF62A-9886-48DA-B048-AED368B7F4F6}"/>
              </a:ext>
            </a:extLst>
          </p:cNvPr>
          <p:cNvSpPr txBox="1"/>
          <p:nvPr/>
        </p:nvSpPr>
        <p:spPr>
          <a:xfrm>
            <a:off x="-1" y="1127859"/>
            <a:ext cx="1219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LINEA 47 – NAVETTA INTERCAPUS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518520E3-E935-2E06-E3CF-0EFB4D36C8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028" y="2000110"/>
            <a:ext cx="11873944" cy="342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766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1BE29D7-DC85-4F3E-A0BF-51CC7FF22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BF1FF62A-9886-48DA-B048-AED368B7F4F6}"/>
              </a:ext>
            </a:extLst>
          </p:cNvPr>
          <p:cNvSpPr txBox="1"/>
          <p:nvPr/>
        </p:nvSpPr>
        <p:spPr>
          <a:xfrm>
            <a:off x="-1" y="1127859"/>
            <a:ext cx="5474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LINEA 7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6006B99-B46F-4595-9B75-DA3E3D693E20}"/>
              </a:ext>
            </a:extLst>
          </p:cNvPr>
          <p:cNvSpPr txBox="1"/>
          <p:nvPr/>
        </p:nvSpPr>
        <p:spPr>
          <a:xfrm>
            <a:off x="6465906" y="1117326"/>
            <a:ext cx="5726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LINEA 36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450FC35-E061-7515-FE17-6EE7B9C8C4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330" y="1497191"/>
            <a:ext cx="3505200" cy="5000625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1EE53FCB-4505-50E3-E3C4-A465115B3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8133" y="1486658"/>
            <a:ext cx="3705225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140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1BE29D7-DC85-4F3E-A0BF-51CC7FF22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0964"/>
            <a:ext cx="12192000" cy="685800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8B21EAE6-7A6D-A7F7-4552-04625122EF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148" y="602358"/>
            <a:ext cx="5001190" cy="6144678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BF1FF62A-9886-48DA-B048-AED368B7F4F6}"/>
              </a:ext>
            </a:extLst>
          </p:cNvPr>
          <p:cNvSpPr txBox="1"/>
          <p:nvPr/>
        </p:nvSpPr>
        <p:spPr>
          <a:xfrm>
            <a:off x="509220" y="911191"/>
            <a:ext cx="5474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LINEA 35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9F9F0270-74D2-1FC3-8B7A-7F4CCA778C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8482" y="1095857"/>
            <a:ext cx="4152900" cy="5391150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11E1990B-ADFF-4774-BE0B-6BC9D3D7609C}"/>
              </a:ext>
            </a:extLst>
          </p:cNvPr>
          <p:cNvSpPr txBox="1"/>
          <p:nvPr/>
        </p:nvSpPr>
        <p:spPr>
          <a:xfrm>
            <a:off x="8746435" y="1280523"/>
            <a:ext cx="1338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LINEA 37</a:t>
            </a:r>
          </a:p>
        </p:txBody>
      </p:sp>
    </p:spTree>
    <p:extLst>
      <p:ext uri="{BB962C8B-B14F-4D97-AF65-F5344CB8AC3E}">
        <p14:creationId xmlns:p14="http://schemas.microsoft.com/office/powerpoint/2010/main" val="1552832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1BE29D7-DC85-4F3E-A0BF-51CC7FF22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32"/>
            <a:ext cx="12192000" cy="685800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BF1FF62A-9886-48DA-B048-AED368B7F4F6}"/>
              </a:ext>
            </a:extLst>
          </p:cNvPr>
          <p:cNvSpPr txBox="1"/>
          <p:nvPr/>
        </p:nvSpPr>
        <p:spPr>
          <a:xfrm>
            <a:off x="0" y="100488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LINEA 17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5C48726D-AC58-451B-84E5-5D65491E8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22" y="766230"/>
            <a:ext cx="1854558" cy="47730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681C7E70-6FA2-1DB1-E60D-3DA984EA75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791" y="1271513"/>
            <a:ext cx="10638243" cy="543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709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1BE29D7-DC85-4F3E-A0BF-51CC7FF22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32"/>
            <a:ext cx="12192000" cy="685800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BF1FF62A-9886-48DA-B048-AED368B7F4F6}"/>
              </a:ext>
            </a:extLst>
          </p:cNvPr>
          <p:cNvSpPr txBox="1"/>
          <p:nvPr/>
        </p:nvSpPr>
        <p:spPr>
          <a:xfrm>
            <a:off x="399494" y="768553"/>
            <a:ext cx="5474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LINEA 27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1D57E73-FACB-E0E6-E228-74371CD3D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720" y="1137885"/>
            <a:ext cx="10867477" cy="554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817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1BE29D7-DC85-4F3E-A0BF-51CC7FF22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32"/>
            <a:ext cx="12192000" cy="6858000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6C928982-B146-4FE0-AD58-D1890E90EDFA}"/>
              </a:ext>
            </a:extLst>
          </p:cNvPr>
          <p:cNvSpPr txBox="1"/>
          <p:nvPr/>
        </p:nvSpPr>
        <p:spPr>
          <a:xfrm>
            <a:off x="-189846" y="1000328"/>
            <a:ext cx="5786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LINEA 81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0F574CC-5DFF-5CE8-9DC9-0A12A6006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165" y="1380305"/>
            <a:ext cx="4230583" cy="4477367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FD5F5BB9-E45A-ACD7-D992-27E6C01E38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5594" y="1322551"/>
            <a:ext cx="6467475" cy="5210175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9A19BA9E-394B-9E1A-BC12-9CB757CB1BF0}"/>
              </a:ext>
            </a:extLst>
          </p:cNvPr>
          <p:cNvSpPr txBox="1"/>
          <p:nvPr/>
        </p:nvSpPr>
        <p:spPr>
          <a:xfrm>
            <a:off x="5064581" y="1507217"/>
            <a:ext cx="5474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LINEA 84</a:t>
            </a:r>
          </a:p>
        </p:txBody>
      </p:sp>
    </p:spTree>
    <p:extLst>
      <p:ext uri="{BB962C8B-B14F-4D97-AF65-F5344CB8AC3E}">
        <p14:creationId xmlns:p14="http://schemas.microsoft.com/office/powerpoint/2010/main" val="1762419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1BE29D7-DC85-4F3E-A0BF-51CC7FF22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517"/>
            <a:ext cx="12192000" cy="685800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F661ABC1-2DB6-FAE9-EF10-FD027BD134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601"/>
          <a:stretch/>
        </p:blipFill>
        <p:spPr>
          <a:xfrm>
            <a:off x="141671" y="1093502"/>
            <a:ext cx="10937147" cy="5673598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BF1FF62A-9886-48DA-B048-AED368B7F4F6}"/>
              </a:ext>
            </a:extLst>
          </p:cNvPr>
          <p:cNvSpPr txBox="1"/>
          <p:nvPr/>
        </p:nvSpPr>
        <p:spPr>
          <a:xfrm>
            <a:off x="399494" y="768553"/>
            <a:ext cx="5474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LINEA 57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AFD90D20-CACA-C8F2-9148-DDE525F648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731" b="87214"/>
          <a:stretch/>
        </p:blipFill>
        <p:spPr>
          <a:xfrm>
            <a:off x="1113182" y="770016"/>
            <a:ext cx="1461291" cy="54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20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1BE29D7-DC85-4F3E-A0BF-51CC7FF22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32"/>
            <a:ext cx="12192000" cy="685800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BF1FF62A-9886-48DA-B048-AED368B7F4F6}"/>
              </a:ext>
            </a:extLst>
          </p:cNvPr>
          <p:cNvSpPr txBox="1"/>
          <p:nvPr/>
        </p:nvSpPr>
        <p:spPr>
          <a:xfrm>
            <a:off x="399494" y="768553"/>
            <a:ext cx="5474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LINEA 82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EDF57B5-5A21-DF8C-D05C-A7FFEDEE80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184" y="1137885"/>
            <a:ext cx="8399948" cy="560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518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1BE29D7-DC85-4F3E-A0BF-51CC7FF22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32"/>
            <a:ext cx="12192000" cy="685800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BF1FF62A-9886-48DA-B048-AED368B7F4F6}"/>
              </a:ext>
            </a:extLst>
          </p:cNvPr>
          <p:cNvSpPr txBox="1"/>
          <p:nvPr/>
        </p:nvSpPr>
        <p:spPr>
          <a:xfrm>
            <a:off x="399494" y="768553"/>
            <a:ext cx="5474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LINEA 85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00B8D86-C5C1-6253-DC0E-E54FFB0DD7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494" y="1137885"/>
            <a:ext cx="4710528" cy="5687293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E05D293D-F793-09A3-9411-BA70D03256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6266" y="1319704"/>
            <a:ext cx="4365142" cy="536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306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1BE29D7-DC85-4F3E-A0BF-51CC7FF22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32"/>
            <a:ext cx="12192000" cy="685800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4BE2F3DF-6E1B-F239-1711-6EF8C9B7D2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14" y="1061516"/>
            <a:ext cx="10348963" cy="5570147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BF1FF62A-9886-48DA-B048-AED368B7F4F6}"/>
              </a:ext>
            </a:extLst>
          </p:cNvPr>
          <p:cNvSpPr txBox="1"/>
          <p:nvPr/>
        </p:nvSpPr>
        <p:spPr>
          <a:xfrm>
            <a:off x="0" y="1061516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LINEA 83</a:t>
            </a:r>
          </a:p>
        </p:txBody>
      </p:sp>
    </p:spTree>
    <p:extLst>
      <p:ext uri="{BB962C8B-B14F-4D97-AF65-F5344CB8AC3E}">
        <p14:creationId xmlns:p14="http://schemas.microsoft.com/office/powerpoint/2010/main" val="2961356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1BE29D7-DC85-4F3E-A0BF-51CC7FF22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BF1FF62A-9886-48DA-B048-AED368B7F4F6}"/>
              </a:ext>
            </a:extLst>
          </p:cNvPr>
          <p:cNvSpPr txBox="1"/>
          <p:nvPr/>
        </p:nvSpPr>
        <p:spPr>
          <a:xfrm>
            <a:off x="-251791" y="889237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LINEA 22 ASCENDENTE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58B61D5-4DF4-BA72-45BE-734E9A9E72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31" y="1338530"/>
            <a:ext cx="11779078" cy="2609788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DA48C97F-C2F9-3F5E-8BE4-1158D32E4E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131" y="3850868"/>
            <a:ext cx="4291737" cy="2974649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70C69144-B67E-841C-A4B9-508029733A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4432" y="3948318"/>
            <a:ext cx="7445006" cy="2509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615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1BE29D7-DC85-4F3E-A0BF-51CC7FF22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BF1FF62A-9886-48DA-B048-AED368B7F4F6}"/>
              </a:ext>
            </a:extLst>
          </p:cNvPr>
          <p:cNvSpPr txBox="1"/>
          <p:nvPr/>
        </p:nvSpPr>
        <p:spPr>
          <a:xfrm>
            <a:off x="-238728" y="1111305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LINEA 22 DISCENDENTE MATTINA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0971412-478D-6CBB-6185-F5CFD4D42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996" y="1810522"/>
            <a:ext cx="11242008" cy="415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627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1BE29D7-DC85-4F3E-A0BF-51CC7FF22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BF1FF62A-9886-48DA-B048-AED368B7F4F6}"/>
              </a:ext>
            </a:extLst>
          </p:cNvPr>
          <p:cNvSpPr txBox="1"/>
          <p:nvPr/>
        </p:nvSpPr>
        <p:spPr>
          <a:xfrm>
            <a:off x="-238728" y="1111305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LINEA 22 DISCENDENTE POMERIGGIO/SERA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0971412-478D-6CBB-6185-F5CFD4D423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6531" b="48041"/>
          <a:stretch/>
        </p:blipFill>
        <p:spPr>
          <a:xfrm>
            <a:off x="194769" y="1875836"/>
            <a:ext cx="2932992" cy="2401806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D949299A-604E-8E7F-B82B-C3123607E5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047" y="1875836"/>
            <a:ext cx="10164913" cy="2807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0478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42</Words>
  <Application>Microsoft Office PowerPoint</Application>
  <PresentationFormat>Widescreen</PresentationFormat>
  <Paragraphs>16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PIETRO ALIBERTI</dc:creator>
  <cp:lastModifiedBy>FRANCESCO DI SIERVI</cp:lastModifiedBy>
  <cp:revision>4</cp:revision>
  <dcterms:created xsi:type="dcterms:W3CDTF">2021-10-10T15:52:32Z</dcterms:created>
  <dcterms:modified xsi:type="dcterms:W3CDTF">2022-09-29T10:43:33Z</dcterms:modified>
</cp:coreProperties>
</file>